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8" r:id="rId1"/>
  </p:sldMasterIdLst>
  <p:notesMasterIdLst>
    <p:notesMasterId r:id="rId3"/>
  </p:notesMasterIdLst>
  <p:sldIdLst>
    <p:sldId id="263" r:id="rId2"/>
  </p:sldIdLst>
  <p:sldSz cx="11520488" cy="16919575"/>
  <p:notesSz cx="6858000" cy="9144000"/>
  <p:defaultTextStyle>
    <a:defPPr>
      <a:defRPr lang="it-IT"/>
    </a:defPPr>
    <a:lvl1pPr marL="0" algn="l" defTabSz="1007415" rtl="0" eaLnBrk="1" latinLnBrk="0" hangingPunct="1">
      <a:defRPr sz="1983" kern="1200">
        <a:solidFill>
          <a:schemeClr val="tx1"/>
        </a:solidFill>
        <a:latin typeface="+mn-lt"/>
        <a:ea typeface="+mn-ea"/>
        <a:cs typeface="+mn-cs"/>
      </a:defRPr>
    </a:lvl1pPr>
    <a:lvl2pPr marL="503707" algn="l" defTabSz="1007415" rtl="0" eaLnBrk="1" latinLnBrk="0" hangingPunct="1">
      <a:defRPr sz="1983" kern="1200">
        <a:solidFill>
          <a:schemeClr val="tx1"/>
        </a:solidFill>
        <a:latin typeface="+mn-lt"/>
        <a:ea typeface="+mn-ea"/>
        <a:cs typeface="+mn-cs"/>
      </a:defRPr>
    </a:lvl2pPr>
    <a:lvl3pPr marL="1007415" algn="l" defTabSz="1007415" rtl="0" eaLnBrk="1" latinLnBrk="0" hangingPunct="1">
      <a:defRPr sz="1983" kern="1200">
        <a:solidFill>
          <a:schemeClr val="tx1"/>
        </a:solidFill>
        <a:latin typeface="+mn-lt"/>
        <a:ea typeface="+mn-ea"/>
        <a:cs typeface="+mn-cs"/>
      </a:defRPr>
    </a:lvl3pPr>
    <a:lvl4pPr marL="1511123" algn="l" defTabSz="1007415" rtl="0" eaLnBrk="1" latinLnBrk="0" hangingPunct="1">
      <a:defRPr sz="1983" kern="1200">
        <a:solidFill>
          <a:schemeClr val="tx1"/>
        </a:solidFill>
        <a:latin typeface="+mn-lt"/>
        <a:ea typeface="+mn-ea"/>
        <a:cs typeface="+mn-cs"/>
      </a:defRPr>
    </a:lvl4pPr>
    <a:lvl5pPr marL="2014830" algn="l" defTabSz="1007415" rtl="0" eaLnBrk="1" latinLnBrk="0" hangingPunct="1">
      <a:defRPr sz="1983" kern="1200">
        <a:solidFill>
          <a:schemeClr val="tx1"/>
        </a:solidFill>
        <a:latin typeface="+mn-lt"/>
        <a:ea typeface="+mn-ea"/>
        <a:cs typeface="+mn-cs"/>
      </a:defRPr>
    </a:lvl5pPr>
    <a:lvl6pPr marL="2518538" algn="l" defTabSz="1007415" rtl="0" eaLnBrk="1" latinLnBrk="0" hangingPunct="1">
      <a:defRPr sz="1983" kern="1200">
        <a:solidFill>
          <a:schemeClr val="tx1"/>
        </a:solidFill>
        <a:latin typeface="+mn-lt"/>
        <a:ea typeface="+mn-ea"/>
        <a:cs typeface="+mn-cs"/>
      </a:defRPr>
    </a:lvl6pPr>
    <a:lvl7pPr marL="3022245" algn="l" defTabSz="1007415" rtl="0" eaLnBrk="1" latinLnBrk="0" hangingPunct="1">
      <a:defRPr sz="1983" kern="1200">
        <a:solidFill>
          <a:schemeClr val="tx1"/>
        </a:solidFill>
        <a:latin typeface="+mn-lt"/>
        <a:ea typeface="+mn-ea"/>
        <a:cs typeface="+mn-cs"/>
      </a:defRPr>
    </a:lvl7pPr>
    <a:lvl8pPr marL="3525952" algn="l" defTabSz="1007415" rtl="0" eaLnBrk="1" latinLnBrk="0" hangingPunct="1">
      <a:defRPr sz="1983" kern="1200">
        <a:solidFill>
          <a:schemeClr val="tx1"/>
        </a:solidFill>
        <a:latin typeface="+mn-lt"/>
        <a:ea typeface="+mn-ea"/>
        <a:cs typeface="+mn-cs"/>
      </a:defRPr>
    </a:lvl8pPr>
    <a:lvl9pPr marL="4029661" algn="l" defTabSz="1007415" rtl="0" eaLnBrk="1" latinLnBrk="0" hangingPunct="1">
      <a:defRPr sz="198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38382"/>
    <a:srgbClr val="E23D25"/>
    <a:srgbClr val="D14124"/>
    <a:srgbClr val="63666A"/>
    <a:srgbClr val="FFFFFF"/>
    <a:srgbClr val="E6E6E6"/>
    <a:srgbClr val="DD503F"/>
    <a:srgbClr val="4D4E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69"/>
    <p:restoredTop sz="94756"/>
  </p:normalViewPr>
  <p:slideViewPr>
    <p:cSldViewPr snapToGrid="0" snapToObjects="1">
      <p:cViewPr varScale="1">
        <p:scale>
          <a:sx n="34" d="100"/>
          <a:sy n="34" d="100"/>
        </p:scale>
        <p:origin x="3104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729127-332A-DF49-8960-E7E19BD1A45F}" type="datetimeFigureOut">
              <a:rPr lang="it-IT" smtClean="0"/>
              <a:t>13/05/25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378075" y="1143000"/>
            <a:ext cx="21018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46C856-ACEC-C248-92D1-8C6E3E5A2489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59038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00684" rtl="0" eaLnBrk="1" latinLnBrk="0" hangingPunct="1">
      <a:defRPr sz="1182" kern="1200">
        <a:solidFill>
          <a:schemeClr val="tx1"/>
        </a:solidFill>
        <a:latin typeface="+mn-lt"/>
        <a:ea typeface="+mn-ea"/>
        <a:cs typeface="+mn-cs"/>
      </a:defRPr>
    </a:lvl1pPr>
    <a:lvl2pPr marL="450342" algn="l" defTabSz="900684" rtl="0" eaLnBrk="1" latinLnBrk="0" hangingPunct="1">
      <a:defRPr sz="1182" kern="1200">
        <a:solidFill>
          <a:schemeClr val="tx1"/>
        </a:solidFill>
        <a:latin typeface="+mn-lt"/>
        <a:ea typeface="+mn-ea"/>
        <a:cs typeface="+mn-cs"/>
      </a:defRPr>
    </a:lvl2pPr>
    <a:lvl3pPr marL="900684" algn="l" defTabSz="900684" rtl="0" eaLnBrk="1" latinLnBrk="0" hangingPunct="1">
      <a:defRPr sz="1182" kern="1200">
        <a:solidFill>
          <a:schemeClr val="tx1"/>
        </a:solidFill>
        <a:latin typeface="+mn-lt"/>
        <a:ea typeface="+mn-ea"/>
        <a:cs typeface="+mn-cs"/>
      </a:defRPr>
    </a:lvl3pPr>
    <a:lvl4pPr marL="1351026" algn="l" defTabSz="900684" rtl="0" eaLnBrk="1" latinLnBrk="0" hangingPunct="1">
      <a:defRPr sz="1182" kern="1200">
        <a:solidFill>
          <a:schemeClr val="tx1"/>
        </a:solidFill>
        <a:latin typeface="+mn-lt"/>
        <a:ea typeface="+mn-ea"/>
        <a:cs typeface="+mn-cs"/>
      </a:defRPr>
    </a:lvl4pPr>
    <a:lvl5pPr marL="1801368" algn="l" defTabSz="900684" rtl="0" eaLnBrk="1" latinLnBrk="0" hangingPunct="1">
      <a:defRPr sz="1182" kern="1200">
        <a:solidFill>
          <a:schemeClr val="tx1"/>
        </a:solidFill>
        <a:latin typeface="+mn-lt"/>
        <a:ea typeface="+mn-ea"/>
        <a:cs typeface="+mn-cs"/>
      </a:defRPr>
    </a:lvl5pPr>
    <a:lvl6pPr marL="2251710" algn="l" defTabSz="900684" rtl="0" eaLnBrk="1" latinLnBrk="0" hangingPunct="1">
      <a:defRPr sz="1182" kern="1200">
        <a:solidFill>
          <a:schemeClr val="tx1"/>
        </a:solidFill>
        <a:latin typeface="+mn-lt"/>
        <a:ea typeface="+mn-ea"/>
        <a:cs typeface="+mn-cs"/>
      </a:defRPr>
    </a:lvl6pPr>
    <a:lvl7pPr marL="2702052" algn="l" defTabSz="900684" rtl="0" eaLnBrk="1" latinLnBrk="0" hangingPunct="1">
      <a:defRPr sz="1182" kern="1200">
        <a:solidFill>
          <a:schemeClr val="tx1"/>
        </a:solidFill>
        <a:latin typeface="+mn-lt"/>
        <a:ea typeface="+mn-ea"/>
        <a:cs typeface="+mn-cs"/>
      </a:defRPr>
    </a:lvl7pPr>
    <a:lvl8pPr marL="3152394" algn="l" defTabSz="900684" rtl="0" eaLnBrk="1" latinLnBrk="0" hangingPunct="1">
      <a:defRPr sz="1182" kern="1200">
        <a:solidFill>
          <a:schemeClr val="tx1"/>
        </a:solidFill>
        <a:latin typeface="+mn-lt"/>
        <a:ea typeface="+mn-ea"/>
        <a:cs typeface="+mn-cs"/>
      </a:defRPr>
    </a:lvl8pPr>
    <a:lvl9pPr marL="3602736" algn="l" defTabSz="900684" rtl="0" eaLnBrk="1" latinLnBrk="0" hangingPunct="1">
      <a:defRPr sz="118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4037" y="2769015"/>
            <a:ext cx="9792415" cy="5890519"/>
          </a:xfrm>
        </p:spPr>
        <p:txBody>
          <a:bodyPr anchor="b"/>
          <a:lstStyle>
            <a:lvl1pPr algn="ctr">
              <a:defRPr sz="7559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0061" y="8886695"/>
            <a:ext cx="8640366" cy="4084979"/>
          </a:xfrm>
        </p:spPr>
        <p:txBody>
          <a:bodyPr/>
          <a:lstStyle>
            <a:lvl1pPr marL="0" indent="0" algn="ctr">
              <a:buNone/>
              <a:defRPr sz="3024"/>
            </a:lvl1pPr>
            <a:lvl2pPr marL="576026" indent="0" algn="ctr">
              <a:buNone/>
              <a:defRPr sz="2520"/>
            </a:lvl2pPr>
            <a:lvl3pPr marL="1152053" indent="0" algn="ctr">
              <a:buNone/>
              <a:defRPr sz="2268"/>
            </a:lvl3pPr>
            <a:lvl4pPr marL="1728079" indent="0" algn="ctr">
              <a:buNone/>
              <a:defRPr sz="2016"/>
            </a:lvl4pPr>
            <a:lvl5pPr marL="2304105" indent="0" algn="ctr">
              <a:buNone/>
              <a:defRPr sz="2016"/>
            </a:lvl5pPr>
            <a:lvl6pPr marL="2880131" indent="0" algn="ctr">
              <a:buNone/>
              <a:defRPr sz="2016"/>
            </a:lvl6pPr>
            <a:lvl7pPr marL="3456158" indent="0" algn="ctr">
              <a:buNone/>
              <a:defRPr sz="2016"/>
            </a:lvl7pPr>
            <a:lvl8pPr marL="4032184" indent="0" algn="ctr">
              <a:buNone/>
              <a:defRPr sz="2016"/>
            </a:lvl8pPr>
            <a:lvl9pPr marL="4608210" indent="0" algn="ctr">
              <a:buNone/>
              <a:defRPr sz="2016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86D32-0BBF-434A-BFA5-421278389E91}" type="datetimeFigureOut">
              <a:rPr lang="it-IT" smtClean="0"/>
              <a:t>13/05/25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EA583-F234-EC41-BAF0-AE7C524F3A6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118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86D32-0BBF-434A-BFA5-421278389E91}" type="datetimeFigureOut">
              <a:rPr lang="it-IT" smtClean="0"/>
              <a:t>13/05/25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EA583-F234-EC41-BAF0-AE7C524F3A6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3009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44350" y="900811"/>
            <a:ext cx="2484105" cy="14338558"/>
          </a:xfrm>
        </p:spPr>
        <p:txBody>
          <a:bodyPr vert="eaVert"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92034" y="900811"/>
            <a:ext cx="7308310" cy="1433855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86D32-0BBF-434A-BFA5-421278389E91}" type="datetimeFigureOut">
              <a:rPr lang="it-IT" smtClean="0"/>
              <a:t>13/05/25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EA583-F234-EC41-BAF0-AE7C524F3A6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74452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86D32-0BBF-434A-BFA5-421278389E91}" type="datetimeFigureOut">
              <a:rPr lang="it-IT" smtClean="0"/>
              <a:t>13/05/25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EA583-F234-EC41-BAF0-AE7C524F3A6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7322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6034" y="4218149"/>
            <a:ext cx="9936421" cy="7038072"/>
          </a:xfrm>
        </p:spPr>
        <p:txBody>
          <a:bodyPr anchor="b"/>
          <a:lstStyle>
            <a:lvl1pPr>
              <a:defRPr sz="7559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6034" y="11322804"/>
            <a:ext cx="9936421" cy="3701156"/>
          </a:xfrm>
        </p:spPr>
        <p:txBody>
          <a:bodyPr/>
          <a:lstStyle>
            <a:lvl1pPr marL="0" indent="0">
              <a:buNone/>
              <a:defRPr sz="3024">
                <a:solidFill>
                  <a:schemeClr val="tx1"/>
                </a:solidFill>
              </a:defRPr>
            </a:lvl1pPr>
            <a:lvl2pPr marL="576026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2pPr>
            <a:lvl3pPr marL="1152053" indent="0">
              <a:buNone/>
              <a:defRPr sz="2268">
                <a:solidFill>
                  <a:schemeClr val="tx1">
                    <a:tint val="75000"/>
                  </a:schemeClr>
                </a:solidFill>
              </a:defRPr>
            </a:lvl3pPr>
            <a:lvl4pPr marL="1728079" indent="0">
              <a:buNone/>
              <a:defRPr sz="2016">
                <a:solidFill>
                  <a:schemeClr val="tx1">
                    <a:tint val="75000"/>
                  </a:schemeClr>
                </a:solidFill>
              </a:defRPr>
            </a:lvl4pPr>
            <a:lvl5pPr marL="2304105" indent="0">
              <a:buNone/>
              <a:defRPr sz="2016">
                <a:solidFill>
                  <a:schemeClr val="tx1">
                    <a:tint val="75000"/>
                  </a:schemeClr>
                </a:solidFill>
              </a:defRPr>
            </a:lvl5pPr>
            <a:lvl6pPr marL="2880131" indent="0">
              <a:buNone/>
              <a:defRPr sz="2016">
                <a:solidFill>
                  <a:schemeClr val="tx1">
                    <a:tint val="75000"/>
                  </a:schemeClr>
                </a:solidFill>
              </a:defRPr>
            </a:lvl6pPr>
            <a:lvl7pPr marL="3456158" indent="0">
              <a:buNone/>
              <a:defRPr sz="2016">
                <a:solidFill>
                  <a:schemeClr val="tx1">
                    <a:tint val="75000"/>
                  </a:schemeClr>
                </a:solidFill>
              </a:defRPr>
            </a:lvl7pPr>
            <a:lvl8pPr marL="4032184" indent="0">
              <a:buNone/>
              <a:defRPr sz="2016">
                <a:solidFill>
                  <a:schemeClr val="tx1">
                    <a:tint val="75000"/>
                  </a:schemeClr>
                </a:solidFill>
              </a:defRPr>
            </a:lvl8pPr>
            <a:lvl9pPr marL="4608210" indent="0">
              <a:buNone/>
              <a:defRPr sz="201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86D32-0BBF-434A-BFA5-421278389E91}" type="datetimeFigureOut">
              <a:rPr lang="it-IT" smtClean="0"/>
              <a:t>13/05/25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EA583-F234-EC41-BAF0-AE7C524F3A6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693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92034" y="4504053"/>
            <a:ext cx="4896207" cy="10735315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32247" y="4504053"/>
            <a:ext cx="4896207" cy="10735315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86D32-0BBF-434A-BFA5-421278389E91}" type="datetimeFigureOut">
              <a:rPr lang="it-IT" smtClean="0"/>
              <a:t>13/05/25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EA583-F234-EC41-BAF0-AE7C524F3A6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5790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3534" y="900814"/>
            <a:ext cx="9936421" cy="3270336"/>
          </a:xfrm>
        </p:spPr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3535" y="4147647"/>
            <a:ext cx="4873706" cy="2032698"/>
          </a:xfrm>
        </p:spPr>
        <p:txBody>
          <a:bodyPr anchor="b"/>
          <a:lstStyle>
            <a:lvl1pPr marL="0" indent="0">
              <a:buNone/>
              <a:defRPr sz="3024" b="1"/>
            </a:lvl1pPr>
            <a:lvl2pPr marL="576026" indent="0">
              <a:buNone/>
              <a:defRPr sz="2520" b="1"/>
            </a:lvl2pPr>
            <a:lvl3pPr marL="1152053" indent="0">
              <a:buNone/>
              <a:defRPr sz="2268" b="1"/>
            </a:lvl3pPr>
            <a:lvl4pPr marL="1728079" indent="0">
              <a:buNone/>
              <a:defRPr sz="2016" b="1"/>
            </a:lvl4pPr>
            <a:lvl5pPr marL="2304105" indent="0">
              <a:buNone/>
              <a:defRPr sz="2016" b="1"/>
            </a:lvl5pPr>
            <a:lvl6pPr marL="2880131" indent="0">
              <a:buNone/>
              <a:defRPr sz="2016" b="1"/>
            </a:lvl6pPr>
            <a:lvl7pPr marL="3456158" indent="0">
              <a:buNone/>
              <a:defRPr sz="2016" b="1"/>
            </a:lvl7pPr>
            <a:lvl8pPr marL="4032184" indent="0">
              <a:buNone/>
              <a:defRPr sz="2016" b="1"/>
            </a:lvl8pPr>
            <a:lvl9pPr marL="4608210" indent="0">
              <a:buNone/>
              <a:defRPr sz="2016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93535" y="6180345"/>
            <a:ext cx="4873706" cy="9090356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32248" y="4147647"/>
            <a:ext cx="4897708" cy="2032698"/>
          </a:xfrm>
        </p:spPr>
        <p:txBody>
          <a:bodyPr anchor="b"/>
          <a:lstStyle>
            <a:lvl1pPr marL="0" indent="0">
              <a:buNone/>
              <a:defRPr sz="3024" b="1"/>
            </a:lvl1pPr>
            <a:lvl2pPr marL="576026" indent="0">
              <a:buNone/>
              <a:defRPr sz="2520" b="1"/>
            </a:lvl2pPr>
            <a:lvl3pPr marL="1152053" indent="0">
              <a:buNone/>
              <a:defRPr sz="2268" b="1"/>
            </a:lvl3pPr>
            <a:lvl4pPr marL="1728079" indent="0">
              <a:buNone/>
              <a:defRPr sz="2016" b="1"/>
            </a:lvl4pPr>
            <a:lvl5pPr marL="2304105" indent="0">
              <a:buNone/>
              <a:defRPr sz="2016" b="1"/>
            </a:lvl5pPr>
            <a:lvl6pPr marL="2880131" indent="0">
              <a:buNone/>
              <a:defRPr sz="2016" b="1"/>
            </a:lvl6pPr>
            <a:lvl7pPr marL="3456158" indent="0">
              <a:buNone/>
              <a:defRPr sz="2016" b="1"/>
            </a:lvl7pPr>
            <a:lvl8pPr marL="4032184" indent="0">
              <a:buNone/>
              <a:defRPr sz="2016" b="1"/>
            </a:lvl8pPr>
            <a:lvl9pPr marL="4608210" indent="0">
              <a:buNone/>
              <a:defRPr sz="2016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32248" y="6180345"/>
            <a:ext cx="4897708" cy="9090356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86D32-0BBF-434A-BFA5-421278389E91}" type="datetimeFigureOut">
              <a:rPr lang="it-IT" smtClean="0"/>
              <a:t>13/05/25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EA583-F234-EC41-BAF0-AE7C524F3A6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2604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86D32-0BBF-434A-BFA5-421278389E91}" type="datetimeFigureOut">
              <a:rPr lang="it-IT" smtClean="0"/>
              <a:t>13/05/25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EA583-F234-EC41-BAF0-AE7C524F3A6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2297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86D32-0BBF-434A-BFA5-421278389E91}" type="datetimeFigureOut">
              <a:rPr lang="it-IT" smtClean="0"/>
              <a:t>13/05/25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EA583-F234-EC41-BAF0-AE7C524F3A6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231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3534" y="1127972"/>
            <a:ext cx="3715657" cy="3947901"/>
          </a:xfrm>
        </p:spPr>
        <p:txBody>
          <a:bodyPr anchor="b"/>
          <a:lstStyle>
            <a:lvl1pPr>
              <a:defRPr sz="4032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97708" y="2436109"/>
            <a:ext cx="5832247" cy="12023865"/>
          </a:xfrm>
        </p:spPr>
        <p:txBody>
          <a:bodyPr/>
          <a:lstStyle>
            <a:lvl1pPr>
              <a:defRPr sz="4032"/>
            </a:lvl1pPr>
            <a:lvl2pPr>
              <a:defRPr sz="3528"/>
            </a:lvl2pPr>
            <a:lvl3pPr>
              <a:defRPr sz="3024"/>
            </a:lvl3pPr>
            <a:lvl4pPr>
              <a:defRPr sz="2520"/>
            </a:lvl4pPr>
            <a:lvl5pPr>
              <a:defRPr sz="2520"/>
            </a:lvl5pPr>
            <a:lvl6pPr>
              <a:defRPr sz="2520"/>
            </a:lvl6pPr>
            <a:lvl7pPr>
              <a:defRPr sz="2520"/>
            </a:lvl7pPr>
            <a:lvl8pPr>
              <a:defRPr sz="2520"/>
            </a:lvl8pPr>
            <a:lvl9pPr>
              <a:defRPr sz="252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3534" y="5075872"/>
            <a:ext cx="3715657" cy="9403682"/>
          </a:xfrm>
        </p:spPr>
        <p:txBody>
          <a:bodyPr/>
          <a:lstStyle>
            <a:lvl1pPr marL="0" indent="0">
              <a:buNone/>
              <a:defRPr sz="2016"/>
            </a:lvl1pPr>
            <a:lvl2pPr marL="576026" indent="0">
              <a:buNone/>
              <a:defRPr sz="1764"/>
            </a:lvl2pPr>
            <a:lvl3pPr marL="1152053" indent="0">
              <a:buNone/>
              <a:defRPr sz="1512"/>
            </a:lvl3pPr>
            <a:lvl4pPr marL="1728079" indent="0">
              <a:buNone/>
              <a:defRPr sz="1260"/>
            </a:lvl4pPr>
            <a:lvl5pPr marL="2304105" indent="0">
              <a:buNone/>
              <a:defRPr sz="1260"/>
            </a:lvl5pPr>
            <a:lvl6pPr marL="2880131" indent="0">
              <a:buNone/>
              <a:defRPr sz="1260"/>
            </a:lvl6pPr>
            <a:lvl7pPr marL="3456158" indent="0">
              <a:buNone/>
              <a:defRPr sz="1260"/>
            </a:lvl7pPr>
            <a:lvl8pPr marL="4032184" indent="0">
              <a:buNone/>
              <a:defRPr sz="1260"/>
            </a:lvl8pPr>
            <a:lvl9pPr marL="4608210" indent="0">
              <a:buNone/>
              <a:defRPr sz="126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86D32-0BBF-434A-BFA5-421278389E91}" type="datetimeFigureOut">
              <a:rPr lang="it-IT" smtClean="0"/>
              <a:t>13/05/25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EA583-F234-EC41-BAF0-AE7C524F3A6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4521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3534" y="1127972"/>
            <a:ext cx="3715657" cy="3947901"/>
          </a:xfrm>
        </p:spPr>
        <p:txBody>
          <a:bodyPr anchor="b"/>
          <a:lstStyle>
            <a:lvl1pPr>
              <a:defRPr sz="4032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97708" y="2436109"/>
            <a:ext cx="5832247" cy="12023865"/>
          </a:xfrm>
        </p:spPr>
        <p:txBody>
          <a:bodyPr anchor="t"/>
          <a:lstStyle>
            <a:lvl1pPr marL="0" indent="0">
              <a:buNone/>
              <a:defRPr sz="4032"/>
            </a:lvl1pPr>
            <a:lvl2pPr marL="576026" indent="0">
              <a:buNone/>
              <a:defRPr sz="3528"/>
            </a:lvl2pPr>
            <a:lvl3pPr marL="1152053" indent="0">
              <a:buNone/>
              <a:defRPr sz="3024"/>
            </a:lvl3pPr>
            <a:lvl4pPr marL="1728079" indent="0">
              <a:buNone/>
              <a:defRPr sz="2520"/>
            </a:lvl4pPr>
            <a:lvl5pPr marL="2304105" indent="0">
              <a:buNone/>
              <a:defRPr sz="2520"/>
            </a:lvl5pPr>
            <a:lvl6pPr marL="2880131" indent="0">
              <a:buNone/>
              <a:defRPr sz="2520"/>
            </a:lvl6pPr>
            <a:lvl7pPr marL="3456158" indent="0">
              <a:buNone/>
              <a:defRPr sz="2520"/>
            </a:lvl7pPr>
            <a:lvl8pPr marL="4032184" indent="0">
              <a:buNone/>
              <a:defRPr sz="2520"/>
            </a:lvl8pPr>
            <a:lvl9pPr marL="4608210" indent="0">
              <a:buNone/>
              <a:defRPr sz="2520"/>
            </a:lvl9pPr>
          </a:lstStyle>
          <a:p>
            <a:r>
              <a:rPr lang="it-IT"/>
              <a:t>Trascinare l'immagine su un segnaposto o fare clic sull'icona per aggiungerla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3534" y="5075872"/>
            <a:ext cx="3715657" cy="9403682"/>
          </a:xfrm>
        </p:spPr>
        <p:txBody>
          <a:bodyPr/>
          <a:lstStyle>
            <a:lvl1pPr marL="0" indent="0">
              <a:buNone/>
              <a:defRPr sz="2016"/>
            </a:lvl1pPr>
            <a:lvl2pPr marL="576026" indent="0">
              <a:buNone/>
              <a:defRPr sz="1764"/>
            </a:lvl2pPr>
            <a:lvl3pPr marL="1152053" indent="0">
              <a:buNone/>
              <a:defRPr sz="1512"/>
            </a:lvl3pPr>
            <a:lvl4pPr marL="1728079" indent="0">
              <a:buNone/>
              <a:defRPr sz="1260"/>
            </a:lvl4pPr>
            <a:lvl5pPr marL="2304105" indent="0">
              <a:buNone/>
              <a:defRPr sz="1260"/>
            </a:lvl5pPr>
            <a:lvl6pPr marL="2880131" indent="0">
              <a:buNone/>
              <a:defRPr sz="1260"/>
            </a:lvl6pPr>
            <a:lvl7pPr marL="3456158" indent="0">
              <a:buNone/>
              <a:defRPr sz="1260"/>
            </a:lvl7pPr>
            <a:lvl8pPr marL="4032184" indent="0">
              <a:buNone/>
              <a:defRPr sz="1260"/>
            </a:lvl8pPr>
            <a:lvl9pPr marL="4608210" indent="0">
              <a:buNone/>
              <a:defRPr sz="126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86D32-0BBF-434A-BFA5-421278389E91}" type="datetimeFigureOut">
              <a:rPr lang="it-IT" smtClean="0"/>
              <a:t>13/05/25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EA583-F234-EC41-BAF0-AE7C524F3A6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8899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92034" y="900814"/>
            <a:ext cx="9936421" cy="32703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2034" y="4504053"/>
            <a:ext cx="9936421" cy="107353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2033" y="15681943"/>
            <a:ext cx="2592110" cy="900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51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D86D32-0BBF-434A-BFA5-421278389E91}" type="datetimeFigureOut">
              <a:rPr lang="it-IT" smtClean="0"/>
              <a:t>13/05/25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16162" y="15681943"/>
            <a:ext cx="3888165" cy="900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1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36345" y="15681943"/>
            <a:ext cx="2592110" cy="900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1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7EA583-F234-EC41-BAF0-AE7C524F3A6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3324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1152053" rtl="0" eaLnBrk="1" latinLnBrk="0" hangingPunct="1">
        <a:lnSpc>
          <a:spcPct val="90000"/>
        </a:lnSpc>
        <a:spcBef>
          <a:spcPct val="0"/>
        </a:spcBef>
        <a:buNone/>
        <a:defRPr sz="554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8013" indent="-288013" algn="l" defTabSz="1152053" rtl="0" eaLnBrk="1" latinLnBrk="0" hangingPunct="1">
        <a:lnSpc>
          <a:spcPct val="90000"/>
        </a:lnSpc>
        <a:spcBef>
          <a:spcPts val="1260"/>
        </a:spcBef>
        <a:buFont typeface="Arial" panose="020B0604020202020204" pitchFamily="34" charset="0"/>
        <a:buChar char="•"/>
        <a:defRPr sz="3528" kern="1200">
          <a:solidFill>
            <a:schemeClr val="tx1"/>
          </a:solidFill>
          <a:latin typeface="+mn-lt"/>
          <a:ea typeface="+mn-ea"/>
          <a:cs typeface="+mn-cs"/>
        </a:defRPr>
      </a:lvl1pPr>
      <a:lvl2pPr marL="864039" indent="-288013" algn="l" defTabSz="1152053" rtl="0" eaLnBrk="1" latinLnBrk="0" hangingPunct="1">
        <a:lnSpc>
          <a:spcPct val="90000"/>
        </a:lnSpc>
        <a:spcBef>
          <a:spcPts val="630"/>
        </a:spcBef>
        <a:buFont typeface="Arial" panose="020B0604020202020204" pitchFamily="34" charset="0"/>
        <a:buChar char="•"/>
        <a:defRPr sz="3024" kern="1200">
          <a:solidFill>
            <a:schemeClr val="tx1"/>
          </a:solidFill>
          <a:latin typeface="+mn-lt"/>
          <a:ea typeface="+mn-ea"/>
          <a:cs typeface="+mn-cs"/>
        </a:defRPr>
      </a:lvl2pPr>
      <a:lvl3pPr marL="1440066" indent="-288013" algn="l" defTabSz="1152053" rtl="0" eaLnBrk="1" latinLnBrk="0" hangingPunct="1">
        <a:lnSpc>
          <a:spcPct val="90000"/>
        </a:lnSpc>
        <a:spcBef>
          <a:spcPts val="63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2016092" indent="-288013" algn="l" defTabSz="1152053" rtl="0" eaLnBrk="1" latinLnBrk="0" hangingPunct="1">
        <a:lnSpc>
          <a:spcPct val="90000"/>
        </a:lnSpc>
        <a:spcBef>
          <a:spcPts val="630"/>
        </a:spcBef>
        <a:buFont typeface="Arial" panose="020B0604020202020204" pitchFamily="34" charset="0"/>
        <a:buChar char="•"/>
        <a:defRPr sz="2268" kern="1200">
          <a:solidFill>
            <a:schemeClr val="tx1"/>
          </a:solidFill>
          <a:latin typeface="+mn-lt"/>
          <a:ea typeface="+mn-ea"/>
          <a:cs typeface="+mn-cs"/>
        </a:defRPr>
      </a:lvl4pPr>
      <a:lvl5pPr marL="2592118" indent="-288013" algn="l" defTabSz="1152053" rtl="0" eaLnBrk="1" latinLnBrk="0" hangingPunct="1">
        <a:lnSpc>
          <a:spcPct val="90000"/>
        </a:lnSpc>
        <a:spcBef>
          <a:spcPts val="630"/>
        </a:spcBef>
        <a:buFont typeface="Arial" panose="020B0604020202020204" pitchFamily="34" charset="0"/>
        <a:buChar char="•"/>
        <a:defRPr sz="2268" kern="1200">
          <a:solidFill>
            <a:schemeClr val="tx1"/>
          </a:solidFill>
          <a:latin typeface="+mn-lt"/>
          <a:ea typeface="+mn-ea"/>
          <a:cs typeface="+mn-cs"/>
        </a:defRPr>
      </a:lvl5pPr>
      <a:lvl6pPr marL="3168145" indent="-288013" algn="l" defTabSz="1152053" rtl="0" eaLnBrk="1" latinLnBrk="0" hangingPunct="1">
        <a:lnSpc>
          <a:spcPct val="90000"/>
        </a:lnSpc>
        <a:spcBef>
          <a:spcPts val="630"/>
        </a:spcBef>
        <a:buFont typeface="Arial" panose="020B0604020202020204" pitchFamily="34" charset="0"/>
        <a:buChar char="•"/>
        <a:defRPr sz="2268" kern="1200">
          <a:solidFill>
            <a:schemeClr val="tx1"/>
          </a:solidFill>
          <a:latin typeface="+mn-lt"/>
          <a:ea typeface="+mn-ea"/>
          <a:cs typeface="+mn-cs"/>
        </a:defRPr>
      </a:lvl6pPr>
      <a:lvl7pPr marL="3744171" indent="-288013" algn="l" defTabSz="1152053" rtl="0" eaLnBrk="1" latinLnBrk="0" hangingPunct="1">
        <a:lnSpc>
          <a:spcPct val="90000"/>
        </a:lnSpc>
        <a:spcBef>
          <a:spcPts val="630"/>
        </a:spcBef>
        <a:buFont typeface="Arial" panose="020B0604020202020204" pitchFamily="34" charset="0"/>
        <a:buChar char="•"/>
        <a:defRPr sz="2268" kern="1200">
          <a:solidFill>
            <a:schemeClr val="tx1"/>
          </a:solidFill>
          <a:latin typeface="+mn-lt"/>
          <a:ea typeface="+mn-ea"/>
          <a:cs typeface="+mn-cs"/>
        </a:defRPr>
      </a:lvl7pPr>
      <a:lvl8pPr marL="4320197" indent="-288013" algn="l" defTabSz="1152053" rtl="0" eaLnBrk="1" latinLnBrk="0" hangingPunct="1">
        <a:lnSpc>
          <a:spcPct val="90000"/>
        </a:lnSpc>
        <a:spcBef>
          <a:spcPts val="630"/>
        </a:spcBef>
        <a:buFont typeface="Arial" panose="020B0604020202020204" pitchFamily="34" charset="0"/>
        <a:buChar char="•"/>
        <a:defRPr sz="2268" kern="1200">
          <a:solidFill>
            <a:schemeClr val="tx1"/>
          </a:solidFill>
          <a:latin typeface="+mn-lt"/>
          <a:ea typeface="+mn-ea"/>
          <a:cs typeface="+mn-cs"/>
        </a:defRPr>
      </a:lvl8pPr>
      <a:lvl9pPr marL="4896223" indent="-288013" algn="l" defTabSz="1152053" rtl="0" eaLnBrk="1" latinLnBrk="0" hangingPunct="1">
        <a:lnSpc>
          <a:spcPct val="90000"/>
        </a:lnSpc>
        <a:spcBef>
          <a:spcPts val="630"/>
        </a:spcBef>
        <a:buFont typeface="Arial" panose="020B0604020202020204" pitchFamily="34" charset="0"/>
        <a:buChar char="•"/>
        <a:defRPr sz="226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52053" rtl="0" eaLnBrk="1" latinLnBrk="0" hangingPunct="1">
        <a:defRPr sz="2268" kern="1200">
          <a:solidFill>
            <a:schemeClr val="tx1"/>
          </a:solidFill>
          <a:latin typeface="+mn-lt"/>
          <a:ea typeface="+mn-ea"/>
          <a:cs typeface="+mn-cs"/>
        </a:defRPr>
      </a:lvl1pPr>
      <a:lvl2pPr marL="576026" algn="l" defTabSz="1152053" rtl="0" eaLnBrk="1" latinLnBrk="0" hangingPunct="1">
        <a:defRPr sz="2268" kern="1200">
          <a:solidFill>
            <a:schemeClr val="tx1"/>
          </a:solidFill>
          <a:latin typeface="+mn-lt"/>
          <a:ea typeface="+mn-ea"/>
          <a:cs typeface="+mn-cs"/>
        </a:defRPr>
      </a:lvl2pPr>
      <a:lvl3pPr marL="1152053" algn="l" defTabSz="1152053" rtl="0" eaLnBrk="1" latinLnBrk="0" hangingPunct="1">
        <a:defRPr sz="2268" kern="1200">
          <a:solidFill>
            <a:schemeClr val="tx1"/>
          </a:solidFill>
          <a:latin typeface="+mn-lt"/>
          <a:ea typeface="+mn-ea"/>
          <a:cs typeface="+mn-cs"/>
        </a:defRPr>
      </a:lvl3pPr>
      <a:lvl4pPr marL="1728079" algn="l" defTabSz="1152053" rtl="0" eaLnBrk="1" latinLnBrk="0" hangingPunct="1">
        <a:defRPr sz="2268" kern="1200">
          <a:solidFill>
            <a:schemeClr val="tx1"/>
          </a:solidFill>
          <a:latin typeface="+mn-lt"/>
          <a:ea typeface="+mn-ea"/>
          <a:cs typeface="+mn-cs"/>
        </a:defRPr>
      </a:lvl4pPr>
      <a:lvl5pPr marL="2304105" algn="l" defTabSz="1152053" rtl="0" eaLnBrk="1" latinLnBrk="0" hangingPunct="1">
        <a:defRPr sz="2268" kern="1200">
          <a:solidFill>
            <a:schemeClr val="tx1"/>
          </a:solidFill>
          <a:latin typeface="+mn-lt"/>
          <a:ea typeface="+mn-ea"/>
          <a:cs typeface="+mn-cs"/>
        </a:defRPr>
      </a:lvl5pPr>
      <a:lvl6pPr marL="2880131" algn="l" defTabSz="1152053" rtl="0" eaLnBrk="1" latinLnBrk="0" hangingPunct="1">
        <a:defRPr sz="2268" kern="1200">
          <a:solidFill>
            <a:schemeClr val="tx1"/>
          </a:solidFill>
          <a:latin typeface="+mn-lt"/>
          <a:ea typeface="+mn-ea"/>
          <a:cs typeface="+mn-cs"/>
        </a:defRPr>
      </a:lvl6pPr>
      <a:lvl7pPr marL="3456158" algn="l" defTabSz="1152053" rtl="0" eaLnBrk="1" latinLnBrk="0" hangingPunct="1">
        <a:defRPr sz="2268" kern="1200">
          <a:solidFill>
            <a:schemeClr val="tx1"/>
          </a:solidFill>
          <a:latin typeface="+mn-lt"/>
          <a:ea typeface="+mn-ea"/>
          <a:cs typeface="+mn-cs"/>
        </a:defRPr>
      </a:lvl7pPr>
      <a:lvl8pPr marL="4032184" algn="l" defTabSz="1152053" rtl="0" eaLnBrk="1" latinLnBrk="0" hangingPunct="1">
        <a:defRPr sz="2268" kern="1200">
          <a:solidFill>
            <a:schemeClr val="tx1"/>
          </a:solidFill>
          <a:latin typeface="+mn-lt"/>
          <a:ea typeface="+mn-ea"/>
          <a:cs typeface="+mn-cs"/>
        </a:defRPr>
      </a:lvl8pPr>
      <a:lvl9pPr marL="4608210" algn="l" defTabSz="1152053" rtl="0" eaLnBrk="1" latinLnBrk="0" hangingPunct="1">
        <a:defRPr sz="226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4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hyperlink" Target="mailto:alessandra.marconi@unimore.it" TargetMode="External"/><Relationship Id="rId4" Type="http://schemas.openxmlformats.org/officeDocument/2006/relationships/hyperlink" Target="https://forms.gle/wtg2NwLhqUXPL3ht5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950111" y="2951823"/>
            <a:ext cx="10016601" cy="1944787"/>
          </a:xfrm>
        </p:spPr>
        <p:txBody>
          <a:bodyPr>
            <a:noAutofit/>
          </a:bodyPr>
          <a:lstStyle/>
          <a:p>
            <a:pPr algn="l"/>
            <a:r>
              <a:rPr lang="it-IT" sz="6000" dirty="0">
                <a:solidFill>
                  <a:srgbClr val="E23D25"/>
                </a:solidFill>
                <a:latin typeface="Arial" charset="0"/>
                <a:ea typeface="Arial" charset="0"/>
                <a:cs typeface="Arial" charset="0"/>
              </a:rPr>
              <a:t>Frontiere nella sperimentazione preclinica</a:t>
            </a:r>
          </a:p>
        </p:txBody>
      </p:sp>
      <p:sp>
        <p:nvSpPr>
          <p:cNvPr id="12" name="Rettangolo 11"/>
          <p:cNvSpPr/>
          <p:nvPr/>
        </p:nvSpPr>
        <p:spPr>
          <a:xfrm>
            <a:off x="0" y="6097546"/>
            <a:ext cx="11520489" cy="7243418"/>
          </a:xfrm>
          <a:prstGeom prst="rect">
            <a:avLst/>
          </a:prstGeom>
          <a:solidFill>
            <a:srgbClr val="D14124"/>
          </a:solidFill>
          <a:ln>
            <a:solidFill>
              <a:srgbClr val="DD50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169" dirty="0"/>
          </a:p>
        </p:txBody>
      </p:sp>
      <p:sp>
        <p:nvSpPr>
          <p:cNvPr id="24" name="CasellaDiTesto 23"/>
          <p:cNvSpPr txBox="1"/>
          <p:nvPr/>
        </p:nvSpPr>
        <p:spPr>
          <a:xfrm>
            <a:off x="3788658" y="1062669"/>
            <a:ext cx="558062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100" dirty="0">
                <a:solidFill>
                  <a:srgbClr val="4D4E4C"/>
                </a:solidFill>
                <a:latin typeface="Arial" charset="0"/>
                <a:ea typeface="Arial" charset="0"/>
                <a:cs typeface="Arial" charset="0"/>
              </a:rPr>
              <a:t>Dipartimento Chirurgico, Medico, Odontoiatrico e di Scienze Morfologiche con Interesse Trapiantologico, Oncologico e di Medicina Rigenerativa </a:t>
            </a:r>
          </a:p>
        </p:txBody>
      </p:sp>
      <p:pic>
        <p:nvPicPr>
          <p:cNvPr id="25" name="Immagine 2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421" y="364580"/>
            <a:ext cx="3130153" cy="2209520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1127845" y="10475671"/>
            <a:ext cx="10083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i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La Prof.ssa Manuela Teresa Raimondi è un'esperta di bioingegneria riconosciuta a livello globale, rinomata per i suoi contributi pionieristici alla </a:t>
            </a:r>
            <a:r>
              <a:rPr lang="it-IT" sz="1600" i="1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meccanobiologia</a:t>
            </a:r>
            <a:r>
              <a:rPr lang="it-IT" sz="1600" i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, all'ingegneria tissutale e alla medicina rigenerativa.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1950111" y="5094371"/>
            <a:ext cx="9420253" cy="8054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586" dirty="0">
                <a:solidFill>
                  <a:srgbClr val="838382"/>
                </a:solidFill>
                <a:latin typeface="Arial" charset="0"/>
                <a:ea typeface="Arial" charset="0"/>
                <a:cs typeface="Arial" charset="0"/>
              </a:rPr>
              <a:t>giovedì 12 giugno 2025 · Ore 12:00</a:t>
            </a:r>
            <a:br>
              <a:rPr lang="it-IT" sz="2586" dirty="0">
                <a:solidFill>
                  <a:srgbClr val="838382"/>
                </a:solidFill>
                <a:latin typeface="Arial" charset="0"/>
                <a:ea typeface="Arial" charset="0"/>
                <a:cs typeface="Arial" charset="0"/>
              </a:rPr>
            </a:br>
            <a:r>
              <a:rPr lang="it-IT" sz="2048" dirty="0">
                <a:solidFill>
                  <a:srgbClr val="838382"/>
                </a:solidFill>
                <a:latin typeface="Arial" charset="0"/>
                <a:ea typeface="Arial" charset="0"/>
                <a:cs typeface="Arial" charset="0"/>
              </a:rPr>
              <a:t>Aula Magna (CS1.7) del Centro Servizi Policlinico · via del Pozzo, 71· Modena</a:t>
            </a:r>
          </a:p>
        </p:txBody>
      </p:sp>
      <p:sp>
        <p:nvSpPr>
          <p:cNvPr id="11" name="Sottotitolo 2"/>
          <p:cNvSpPr txBox="1">
            <a:spLocks/>
          </p:cNvSpPr>
          <p:nvPr/>
        </p:nvSpPr>
        <p:spPr>
          <a:xfrm>
            <a:off x="1950112" y="6418841"/>
            <a:ext cx="8692998" cy="4092954"/>
          </a:xfrm>
          <a:prstGeom prst="rect">
            <a:avLst/>
          </a:prstGeom>
        </p:spPr>
        <p:txBody>
          <a:bodyPr vert="horz" wrap="square" lIns="89758" tIns="116370" rIns="89758" bIns="0" numCol="1" rtlCol="0">
            <a:spAutoFit/>
          </a:bodyPr>
          <a:lstStyle>
            <a:lvl1pPr marL="293408" indent="-293408" algn="l" defTabSz="1173632" rtl="0" eaLnBrk="1" latinLnBrk="0" hangingPunct="1">
              <a:lnSpc>
                <a:spcPct val="90000"/>
              </a:lnSpc>
              <a:spcBef>
                <a:spcPts val="1284"/>
              </a:spcBef>
              <a:buFont typeface="Arial" panose="020B0604020202020204" pitchFamily="34" charset="0"/>
              <a:buChar char="•"/>
              <a:defRPr sz="359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80224" indent="-293408" algn="l" defTabSz="1173632" rtl="0" eaLnBrk="1" latinLnBrk="0" hangingPunct="1">
              <a:lnSpc>
                <a:spcPct val="90000"/>
              </a:lnSpc>
              <a:spcBef>
                <a:spcPts val="642"/>
              </a:spcBef>
              <a:buFont typeface="Arial" panose="020B0604020202020204" pitchFamily="34" charset="0"/>
              <a:buChar char="•"/>
              <a:defRPr sz="3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467041" indent="-293408" algn="l" defTabSz="1173632" rtl="0" eaLnBrk="1" latinLnBrk="0" hangingPunct="1">
              <a:lnSpc>
                <a:spcPct val="90000"/>
              </a:lnSpc>
              <a:spcBef>
                <a:spcPts val="642"/>
              </a:spcBef>
              <a:buFont typeface="Arial" panose="020B0604020202020204" pitchFamily="34" charset="0"/>
              <a:buChar char="•"/>
              <a:defRPr sz="25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053857" indent="-293408" algn="l" defTabSz="1173632" rtl="0" eaLnBrk="1" latinLnBrk="0" hangingPunct="1">
              <a:lnSpc>
                <a:spcPct val="90000"/>
              </a:lnSpc>
              <a:spcBef>
                <a:spcPts val="642"/>
              </a:spcBef>
              <a:buFont typeface="Arial" panose="020B0604020202020204" pitchFamily="34" charset="0"/>
              <a:buChar char="•"/>
              <a:defRPr sz="231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640673" indent="-293408" algn="l" defTabSz="1173632" rtl="0" eaLnBrk="1" latinLnBrk="0" hangingPunct="1">
              <a:lnSpc>
                <a:spcPct val="90000"/>
              </a:lnSpc>
              <a:spcBef>
                <a:spcPts val="642"/>
              </a:spcBef>
              <a:buFont typeface="Arial" panose="020B0604020202020204" pitchFamily="34" charset="0"/>
              <a:buChar char="•"/>
              <a:defRPr sz="231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227489" indent="-293408" algn="l" defTabSz="1173632" rtl="0" eaLnBrk="1" latinLnBrk="0" hangingPunct="1">
              <a:lnSpc>
                <a:spcPct val="90000"/>
              </a:lnSpc>
              <a:spcBef>
                <a:spcPts val="642"/>
              </a:spcBef>
              <a:buFont typeface="Arial" panose="020B0604020202020204" pitchFamily="34" charset="0"/>
              <a:buChar char="•"/>
              <a:defRPr sz="231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14305" indent="-293408" algn="l" defTabSz="1173632" rtl="0" eaLnBrk="1" latinLnBrk="0" hangingPunct="1">
              <a:lnSpc>
                <a:spcPct val="90000"/>
              </a:lnSpc>
              <a:spcBef>
                <a:spcPts val="642"/>
              </a:spcBef>
              <a:buFont typeface="Arial" panose="020B0604020202020204" pitchFamily="34" charset="0"/>
              <a:buChar char="•"/>
              <a:defRPr sz="231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01122" indent="-293408" algn="l" defTabSz="1173632" rtl="0" eaLnBrk="1" latinLnBrk="0" hangingPunct="1">
              <a:lnSpc>
                <a:spcPct val="90000"/>
              </a:lnSpc>
              <a:spcBef>
                <a:spcPts val="642"/>
              </a:spcBef>
              <a:buFont typeface="Arial" panose="020B0604020202020204" pitchFamily="34" charset="0"/>
              <a:buChar char="•"/>
              <a:defRPr sz="231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987938" indent="-293408" algn="l" defTabSz="1173632" rtl="0" eaLnBrk="1" latinLnBrk="0" hangingPunct="1">
              <a:lnSpc>
                <a:spcPct val="90000"/>
              </a:lnSpc>
              <a:spcBef>
                <a:spcPts val="642"/>
              </a:spcBef>
              <a:buFont typeface="Arial" panose="020B0604020202020204" pitchFamily="34" charset="0"/>
              <a:buChar char="•"/>
              <a:defRPr sz="231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327"/>
              </a:lnSpc>
              <a:spcAft>
                <a:spcPts val="647"/>
              </a:spcAft>
              <a:buNone/>
            </a:pPr>
            <a:r>
              <a:rPr lang="it-IT" sz="194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12.00	</a:t>
            </a:r>
            <a:r>
              <a:rPr lang="it-IT" sz="1940" i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Saluti Istituzionali</a:t>
            </a:r>
            <a:br>
              <a:rPr lang="it-IT" sz="1940" i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</a:br>
            <a:r>
              <a:rPr lang="it-IT" sz="194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	Prof.ssa </a:t>
            </a:r>
            <a:r>
              <a:rPr lang="it-IT" sz="194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Caterina Longo</a:t>
            </a:r>
            <a:r>
              <a:rPr lang="it-IT" sz="194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· Direttrice Dip. CHIMOMO	</a:t>
            </a:r>
          </a:p>
          <a:p>
            <a:pPr marL="0" indent="0">
              <a:lnSpc>
                <a:spcPts val="2327"/>
              </a:lnSpc>
              <a:spcAft>
                <a:spcPts val="647"/>
              </a:spcAft>
              <a:buNone/>
            </a:pPr>
            <a:r>
              <a:rPr lang="it-IT" sz="194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12.10	</a:t>
            </a:r>
            <a:r>
              <a:rPr lang="it-IT" sz="1940" i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Frontiere nella sperimentazione preclinica                       	</a:t>
            </a:r>
            <a:r>
              <a:rPr lang="it-IT" sz="1940" i="1" dirty="0">
                <a:solidFill>
                  <a:schemeClr val="bg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Modelli 3D in vitro di organi e tessuti umanizzati, per la 	sperimentazione di prodotti medicinali per terapie avanzate</a:t>
            </a:r>
            <a:r>
              <a:rPr lang="it-IT" sz="1940" i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	</a:t>
            </a:r>
            <a:r>
              <a:rPr lang="it-IT" sz="194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	Prof.ssa </a:t>
            </a:r>
            <a:r>
              <a:rPr lang="it-IT" sz="194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Manuela Teresa Raimondi </a:t>
            </a:r>
            <a:r>
              <a:rPr lang="it-IT" sz="194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· Politecnico di Milano</a:t>
            </a:r>
          </a:p>
          <a:p>
            <a:pPr marL="0" indent="0">
              <a:lnSpc>
                <a:spcPts val="2327"/>
              </a:lnSpc>
              <a:spcAft>
                <a:spcPts val="647"/>
              </a:spcAft>
              <a:buNone/>
            </a:pPr>
            <a:r>
              <a:rPr lang="it-IT" sz="194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13.00	</a:t>
            </a:r>
            <a:r>
              <a:rPr lang="it-IT" sz="1940" i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Conclusione </a:t>
            </a:r>
            <a:br>
              <a:rPr lang="it-IT" sz="194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</a:br>
            <a:r>
              <a:rPr lang="it-IT" sz="194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	Prof.ssa </a:t>
            </a:r>
            <a:r>
              <a:rPr lang="it-IT" sz="194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Alessandra Marconi </a:t>
            </a:r>
            <a:r>
              <a:rPr lang="it-IT" sz="194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· Università di Modena e 	Reggio Emilia 	</a:t>
            </a:r>
          </a:p>
          <a:p>
            <a:pPr marL="0" indent="0">
              <a:lnSpc>
                <a:spcPts val="2327"/>
              </a:lnSpc>
              <a:spcAft>
                <a:spcPts val="647"/>
              </a:spcAft>
              <a:buNone/>
            </a:pPr>
            <a:r>
              <a:rPr lang="it-IT" sz="194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13.10 	</a:t>
            </a:r>
            <a:r>
              <a:rPr lang="it-IT" sz="1940" i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Rinfresco: momento informale di incontro e scambio di idee </a:t>
            </a:r>
            <a:br>
              <a:rPr lang="it-IT" sz="194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</a:br>
            <a:r>
              <a:rPr lang="it-IT" sz="194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	</a:t>
            </a:r>
          </a:p>
        </p:txBody>
      </p:sp>
      <p:pic>
        <p:nvPicPr>
          <p:cNvPr id="5" name="Immagine 4" descr="Immagine che contiene testo, logo, simbolo, giallo&#10;&#10;Il contenuto generato dall'IA potrebbe non essere corretto.">
            <a:extLst>
              <a:ext uri="{FF2B5EF4-FFF2-40B4-BE49-F238E27FC236}">
                <a16:creationId xmlns:a16="http://schemas.microsoft.com/office/drawing/2014/main" id="{21EA016D-7727-9B21-06B6-120A8093DB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25942" y="873722"/>
            <a:ext cx="2703443" cy="1292245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84B78024-4A41-C5A8-622A-38FEB768764A}"/>
              </a:ext>
            </a:extLst>
          </p:cNvPr>
          <p:cNvSpPr txBox="1"/>
          <p:nvPr/>
        </p:nvSpPr>
        <p:spPr>
          <a:xfrm>
            <a:off x="2473216" y="11303027"/>
            <a:ext cx="448519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Partecipazione gratuita su iscrizione,</a:t>
            </a:r>
          </a:p>
          <a:p>
            <a:r>
              <a:rPr lang="it-IT" sz="16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entro il 06 giugno.</a:t>
            </a:r>
          </a:p>
          <a:p>
            <a:r>
              <a:rPr lang="it-IT" sz="16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Clicca qui per iscriverti o inquadra il QR code </a:t>
            </a:r>
            <a:r>
              <a:rPr lang="it-IT" sz="16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https://forms.gle/wtg2NwLhqUXPL3ht5</a:t>
            </a:r>
            <a:r>
              <a:rPr lang="it-IT" sz="16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it-IT" sz="160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16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 informazioni:</a:t>
            </a:r>
          </a:p>
          <a:p>
            <a:r>
              <a:rPr lang="it-IT" sz="16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alessandra.marconi@unimore.it</a:t>
            </a:r>
            <a:r>
              <a:rPr lang="it-IT" sz="16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en-GB" sz="160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6" name="Immagine 15" descr="Immagine che contiene schermata, Policromia, laser, arte&#10;&#10;Il contenuto generato dall'IA potrebbe non essere corretto.">
            <a:extLst>
              <a:ext uri="{FF2B5EF4-FFF2-40B4-BE49-F238E27FC236}">
                <a16:creationId xmlns:a16="http://schemas.microsoft.com/office/drawing/2014/main" id="{76BDC4CE-9E77-1AB6-4294-75D3169092C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385" y="13354176"/>
            <a:ext cx="11520000" cy="2880000"/>
          </a:xfrm>
          <a:prstGeom prst="rect">
            <a:avLst/>
          </a:prstGeom>
        </p:spPr>
      </p:pic>
      <p:pic>
        <p:nvPicPr>
          <p:cNvPr id="18" name="Immagine 17" descr="Immagine che contiene modello, quadrato, Simmetria, design&#10;&#10;Il contenuto generato dall'IA potrebbe non essere corretto.">
            <a:extLst>
              <a:ext uri="{FF2B5EF4-FFF2-40B4-BE49-F238E27FC236}">
                <a16:creationId xmlns:a16="http://schemas.microsoft.com/office/drawing/2014/main" id="{63E1D26C-F9FB-DFF8-AC7A-704FCB1CDDE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08881" y="11389526"/>
            <a:ext cx="1203616" cy="1203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377314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1072</TotalTime>
  <Words>205</Words>
  <Application>Microsoft Macintosh PowerPoint</Application>
  <PresentationFormat>Custom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Frontiere nella sperimentazione preclinica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Titolo convegno</dc:title>
  <dc:creator>Utente di Microsoft Office</dc:creator>
  <cp:lastModifiedBy>Alessandra Marconi</cp:lastModifiedBy>
  <cp:revision>111</cp:revision>
  <dcterms:created xsi:type="dcterms:W3CDTF">2018-06-26T12:14:35Z</dcterms:created>
  <dcterms:modified xsi:type="dcterms:W3CDTF">2025-05-13T15:04:34Z</dcterms:modified>
</cp:coreProperties>
</file>